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6"/>
    <p:restoredTop sz="94684"/>
  </p:normalViewPr>
  <p:slideViewPr>
    <p:cSldViewPr snapToGrid="0" snapToObjects="1">
      <p:cViewPr varScale="1">
        <p:scale>
          <a:sx n="200" d="100"/>
          <a:sy n="200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BBE7-14B2-4D4B-840B-70D7FA807F1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BF06-3B3E-1247-93E3-90BEBFFB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182281"/>
            <a:ext cx="6654800" cy="449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6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182281"/>
            <a:ext cx="6654800" cy="44934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4823" y="2618377"/>
            <a:ext cx="412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4822" y="2880951"/>
            <a:ext cx="4127863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823" y="3148647"/>
            <a:ext cx="4127863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8679" y="3568835"/>
            <a:ext cx="412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8902" y="3817029"/>
            <a:ext cx="412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8679" y="4072460"/>
            <a:ext cx="412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0891" y="4305375"/>
            <a:ext cx="412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Type here</a:t>
            </a:r>
            <a:r>
              <a:rPr lang="mr-IN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21</Words>
  <Application>Microsoft Macintosh PowerPoint</Application>
  <PresentationFormat>A4 Paper (210x297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Jones</dc:creator>
  <cp:lastModifiedBy>Sam Jones</cp:lastModifiedBy>
  <cp:revision>7</cp:revision>
  <cp:lastPrinted>2018-05-21T09:47:44Z</cp:lastPrinted>
  <dcterms:created xsi:type="dcterms:W3CDTF">2018-05-21T09:27:07Z</dcterms:created>
  <dcterms:modified xsi:type="dcterms:W3CDTF">2018-05-21T10:00:04Z</dcterms:modified>
</cp:coreProperties>
</file>